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D057B-FD9E-478A-996D-912EC6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97" y="1441205"/>
            <a:ext cx="848796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39A7A-5440-4A47-953F-704FB02F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33023"/>
            <a:ext cx="6744748" cy="3365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D2B958-56F1-43E2-9216-6B472A2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06" y="2978090"/>
            <a:ext cx="4623956" cy="3610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F655A-6408-4660-A529-5008B3E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8" y="5352081"/>
            <a:ext cx="5229955" cy="1371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DC33B-179E-4B78-8F08-7B9E25A84898}"/>
              </a:ext>
            </a:extLst>
          </p:cNvPr>
          <p:cNvSpPr txBox="1"/>
          <p:nvPr/>
        </p:nvSpPr>
        <p:spPr>
          <a:xfrm>
            <a:off x="328026" y="484883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Google Fonts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13372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16370-8CD4-4B39-AD95-F8EBBF92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66681"/>
            <a:ext cx="6666986" cy="3750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0140C-1118-4C6C-A80E-BF7F034C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53" y="966681"/>
            <a:ext cx="434400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D3966A-38BA-4CC0-B4FB-DF1E45A0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5" y="1015067"/>
            <a:ext cx="5865366" cy="328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449498-0034-49E5-B0C6-1155730E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02" y="2657212"/>
            <a:ext cx="5379525" cy="383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968A1-6746-4FAF-82DA-1C949844AAB4}"/>
              </a:ext>
            </a:extLst>
          </p:cNvPr>
          <p:cNvSpPr txBox="1"/>
          <p:nvPr/>
        </p:nvSpPr>
        <p:spPr>
          <a:xfrm>
            <a:off x="6389002" y="1619075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process.env.PUBLIC_URL</a:t>
            </a:r>
            <a:endParaRPr lang="en-US" altLang="ko-KR" dirty="0"/>
          </a:p>
          <a:p>
            <a:r>
              <a:rPr lang="ko-KR" altLang="en-US" dirty="0" err="1"/>
              <a:t>리엑트</a:t>
            </a:r>
            <a:r>
              <a:rPr lang="ko-KR" altLang="en-US" dirty="0"/>
              <a:t> 구조에 있는 </a:t>
            </a:r>
            <a:r>
              <a:rPr lang="en-US" altLang="ko-KR" dirty="0"/>
              <a:t>public </a:t>
            </a:r>
            <a:r>
              <a:rPr lang="ko-KR" altLang="en-US" dirty="0"/>
              <a:t>디렉터리 접근</a:t>
            </a:r>
            <a:endParaRPr lang="en-US" altLang="ko-KR" dirty="0"/>
          </a:p>
          <a:p>
            <a:r>
              <a:rPr lang="ko-KR" altLang="en-US" dirty="0"/>
              <a:t>어느 컴포넌트에서나 가능하다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04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55752-E161-438B-BAA9-9DC836F8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" y="998290"/>
            <a:ext cx="7488920" cy="42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D4065C-C95B-462B-8D62-FB2B29B4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4561512" cy="4257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86705E-78EC-4A36-AEE3-B3EEC48E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958" y="541279"/>
            <a:ext cx="5462840" cy="2011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7033B-B381-413E-AF99-7C1197B3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58" y="2678422"/>
            <a:ext cx="4499038" cy="227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410152-E2B9-4874-A2E0-040D0C26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09" y="5267404"/>
            <a:ext cx="4248743" cy="752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6DBB58-19F3-4043-A330-EDEB26BD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439" y="2961192"/>
            <a:ext cx="1994761" cy="37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3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16471-D132-4794-84C3-C16E164A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8" y="864445"/>
            <a:ext cx="4172788" cy="3822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8D615-9412-4C6C-9E7C-594701E2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9" y="4806893"/>
            <a:ext cx="4266342" cy="2127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B8A682-C2BC-46E2-8F6C-42F55B42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94" y="864445"/>
            <a:ext cx="4067091" cy="2684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4D38B2-EE7F-42D8-AD10-C251EA8FA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94" y="3881534"/>
            <a:ext cx="5169484" cy="130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D3B0D-19B9-49E6-AD02-4EB07F446672}"/>
              </a:ext>
            </a:extLst>
          </p:cNvPr>
          <p:cNvSpPr txBox="1"/>
          <p:nvPr/>
        </p:nvSpPr>
        <p:spPr>
          <a:xfrm>
            <a:off x="5033394" y="5547348"/>
            <a:ext cx="604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leftChild,rightChild</a:t>
            </a:r>
            <a:r>
              <a:rPr lang="ko-KR" altLang="en-US" dirty="0"/>
              <a:t>에 </a:t>
            </a:r>
            <a:r>
              <a:rPr lang="ko-KR" altLang="en-US" dirty="0" err="1"/>
              <a:t>컴퍼넌트</a:t>
            </a:r>
            <a:r>
              <a:rPr lang="ko-KR" altLang="en-US" dirty="0"/>
              <a:t> 그대로 </a:t>
            </a:r>
            <a:r>
              <a:rPr lang="en-US" altLang="ko-KR" dirty="0"/>
              <a:t>props</a:t>
            </a:r>
            <a:r>
              <a:rPr lang="ko-KR" altLang="en-US" dirty="0"/>
              <a:t>에 넣어준다</a:t>
            </a:r>
            <a:endParaRPr lang="en-US" altLang="ko-KR" dirty="0"/>
          </a:p>
          <a:p>
            <a:r>
              <a:rPr lang="ko-KR" altLang="en-US" dirty="0"/>
              <a:t>컴포넌트는 전단계에서 만든 </a:t>
            </a:r>
            <a:r>
              <a:rPr lang="en-US" altLang="ko-KR" dirty="0" err="1"/>
              <a:t>MyButton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2190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25E0A-257B-4187-AE71-F8CACC71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975536"/>
            <a:ext cx="8081394" cy="35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8358B4-8124-41D0-BD78-94DB7BE4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" y="931178"/>
            <a:ext cx="5025220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E58F-380E-4C53-A394-0E1877A98108}"/>
              </a:ext>
            </a:extLst>
          </p:cNvPr>
          <p:cNvSpPr txBox="1"/>
          <p:nvPr/>
        </p:nvSpPr>
        <p:spPr>
          <a:xfrm>
            <a:off x="112570" y="807134"/>
            <a:ext cx="33538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일반 일기장에서 사용한 </a:t>
            </a:r>
            <a:endParaRPr lang="en-US" altLang="ko-KR" sz="1100" b="1" dirty="0"/>
          </a:p>
          <a:p>
            <a:r>
              <a:rPr lang="en-US" altLang="ko-KR" sz="1100" b="1" dirty="0"/>
              <a:t>(</a:t>
            </a:r>
            <a:r>
              <a:rPr lang="en-US" altLang="ko-KR" sz="1100" b="1" u="sng" dirty="0" err="1"/>
              <a:t>useReducer,ContextProvider</a:t>
            </a:r>
            <a:r>
              <a:rPr lang="en-US" altLang="ko-KR" sz="1100" b="1" u="sng" dirty="0"/>
              <a:t>,</a:t>
            </a:r>
          </a:p>
          <a:p>
            <a:r>
              <a:rPr lang="en-US" altLang="ko-KR" sz="1100" b="1" u="sng" dirty="0" err="1"/>
              <a:t>onCreate,onEdit,</a:t>
            </a:r>
            <a:r>
              <a:rPr lang="en-US" altLang="ko-KR" sz="1050" b="1" u="sng" dirty="0" err="1"/>
              <a:t>onRemove</a:t>
            </a:r>
            <a:r>
              <a:rPr lang="en-US" altLang="ko-KR" sz="1100" b="1" u="sng" dirty="0"/>
              <a:t> </a:t>
            </a:r>
            <a:r>
              <a:rPr lang="ko-KR" altLang="en-US" sz="1100" b="1" u="sng" dirty="0"/>
              <a:t>기본 틀 만들어 놓기</a:t>
            </a:r>
            <a:r>
              <a:rPr lang="en-US" altLang="ko-KR" sz="1100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CBCC6-8720-4AF1-8381-FB884DC83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26"/>
          <a:stretch/>
        </p:blipFill>
        <p:spPr>
          <a:xfrm>
            <a:off x="201470" y="1382086"/>
            <a:ext cx="4789630" cy="525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B2FE91-D91E-4D25-9CA7-22A8E2FD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38" y="0"/>
            <a:ext cx="2915130" cy="3858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8489-1C80-4606-8B44-4CFA67BC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57" y="3951771"/>
            <a:ext cx="4000250" cy="25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페이지 구현 홈</a:t>
            </a:r>
            <a:r>
              <a:rPr lang="en-US" altLang="ko-KR" dirty="0"/>
              <a:t>(/)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630911-D11B-43FF-BCCB-E3DE0B60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2" y="1206500"/>
            <a:ext cx="4815416" cy="444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A852A-1986-4797-875D-DDF82A5B23EE}"/>
              </a:ext>
            </a:extLst>
          </p:cNvPr>
          <p:cNvSpPr txBox="1"/>
          <p:nvPr/>
        </p:nvSpPr>
        <p:spPr>
          <a:xfrm>
            <a:off x="5709282" y="1290012"/>
            <a:ext cx="3493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DiaryList.js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r>
              <a:rPr lang="en-US" altLang="ko-KR" dirty="0"/>
              <a:t>,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따른 데이터 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데이터정렬</a:t>
            </a:r>
            <a:r>
              <a:rPr lang="en-US" altLang="ko-KR" dirty="0"/>
              <a:t>(</a:t>
            </a:r>
            <a:r>
              <a:rPr lang="ko-KR" altLang="en-US" dirty="0" err="1"/>
              <a:t>최신순</a:t>
            </a:r>
            <a:r>
              <a:rPr lang="en-US" altLang="ko-KR" dirty="0"/>
              <a:t>,</a:t>
            </a:r>
            <a:r>
              <a:rPr lang="ko-KR" altLang="en-US" dirty="0" err="1"/>
              <a:t>오래된순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감정상태필터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5.</a:t>
            </a:r>
            <a:r>
              <a:rPr lang="ko-KR" altLang="en-US" dirty="0"/>
              <a:t>새일기쓰기 버튼</a:t>
            </a:r>
            <a:r>
              <a:rPr lang="en-US" altLang="ko-KR" dirty="0"/>
              <a:t>(</a:t>
            </a:r>
            <a:r>
              <a:rPr lang="ko-KR" altLang="en-US" dirty="0"/>
              <a:t>라우팅만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B1984-7858-488D-A49A-5D2250E94AB1}"/>
              </a:ext>
            </a:extLst>
          </p:cNvPr>
          <p:cNvSpPr txBox="1"/>
          <p:nvPr/>
        </p:nvSpPr>
        <p:spPr>
          <a:xfrm>
            <a:off x="5709282" y="3429000"/>
            <a:ext cx="4459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DiaryItem.js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감정상태 이미지</a:t>
            </a:r>
            <a:r>
              <a:rPr lang="en-US" altLang="ko-KR" dirty="0"/>
              <a:t>,</a:t>
            </a:r>
            <a:r>
              <a:rPr lang="ko-KR" altLang="en-US" dirty="0"/>
              <a:t>날짜</a:t>
            </a:r>
            <a:r>
              <a:rPr lang="en-US" altLang="ko-KR" dirty="0"/>
              <a:t>,</a:t>
            </a:r>
            <a:r>
              <a:rPr lang="ko-KR" altLang="en-US" dirty="0"/>
              <a:t>콘텐츠내용</a:t>
            </a:r>
            <a:r>
              <a:rPr lang="en-US" altLang="ko-KR" dirty="0"/>
              <a:t>,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Css</a:t>
            </a:r>
            <a:r>
              <a:rPr lang="ko-KR" altLang="en-US" dirty="0"/>
              <a:t> 스타일링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수정버튼 생성</a:t>
            </a:r>
            <a:r>
              <a:rPr lang="en-US" altLang="ko-KR" dirty="0"/>
              <a:t> </a:t>
            </a:r>
            <a:r>
              <a:rPr lang="ko-KR" altLang="en-US" dirty="0"/>
              <a:t>및 라우팅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감정상태 및 내용 </a:t>
            </a:r>
            <a:r>
              <a:rPr lang="ko-KR" altLang="en-US" dirty="0" err="1"/>
              <a:t>클릭시</a:t>
            </a:r>
            <a:r>
              <a:rPr lang="ko-KR" altLang="en-US" dirty="0"/>
              <a:t> 라우팅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1514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6B5D9-4662-4AFA-9E18-C41B20E9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1380746"/>
            <a:ext cx="5130798" cy="1886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CBC14-3822-4EDD-A9C3-C5FC935D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7954"/>
            <a:ext cx="5190700" cy="27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977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일기쓰기</a:t>
            </a:r>
            <a:r>
              <a:rPr lang="en-US" altLang="ko-KR" dirty="0"/>
              <a:t>(/new)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32B0D-97AD-4237-A174-9E99A381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1104900"/>
            <a:ext cx="5690560" cy="538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23670-BADB-472E-AD7B-8E0438182CF0}"/>
              </a:ext>
            </a:extLst>
          </p:cNvPr>
          <p:cNvSpPr txBox="1"/>
          <p:nvPr/>
        </p:nvSpPr>
        <p:spPr>
          <a:xfrm>
            <a:off x="6344282" y="1104900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New.js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다이어리 </a:t>
            </a:r>
            <a:r>
              <a:rPr lang="ko-KR" altLang="en-US" b="1" dirty="0" err="1"/>
              <a:t>애디터</a:t>
            </a:r>
            <a:r>
              <a:rPr lang="ko-KR" altLang="en-US" b="1" dirty="0"/>
              <a:t> 컴포넌트 불러오기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215BE-928F-4F7C-9281-37696B346EB1}"/>
              </a:ext>
            </a:extLst>
          </p:cNvPr>
          <p:cNvSpPr txBox="1"/>
          <p:nvPr/>
        </p:nvSpPr>
        <p:spPr>
          <a:xfrm>
            <a:off x="6344282" y="3060700"/>
            <a:ext cx="5782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DiaryEditor.js </a:t>
            </a:r>
            <a:r>
              <a:rPr lang="ko-KR" altLang="en-US" b="1" dirty="0"/>
              <a:t>컴포넌트</a:t>
            </a:r>
            <a:r>
              <a:rPr lang="en-US" altLang="ko-KR" b="1" dirty="0"/>
              <a:t>(</a:t>
            </a:r>
            <a:r>
              <a:rPr lang="ko-KR" altLang="en-US" b="1" dirty="0"/>
              <a:t>추가</a:t>
            </a:r>
            <a:r>
              <a:rPr lang="en-US" altLang="ko-KR" b="1" dirty="0"/>
              <a:t>,</a:t>
            </a:r>
            <a:r>
              <a:rPr lang="ko-KR" altLang="en-US" b="1" dirty="0"/>
              <a:t>수정</a:t>
            </a:r>
            <a:r>
              <a:rPr lang="en-US" altLang="ko-KR" b="1" dirty="0"/>
              <a:t>,</a:t>
            </a:r>
            <a:r>
              <a:rPr lang="ko-KR" altLang="en-US" b="1" dirty="0"/>
              <a:t>상세보기 공통사용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날짜 선택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감정 선택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내용 입력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취소 하기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작성 완료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A70571-3D67-42D0-95B7-F9FE2EEB2A8C}"/>
              </a:ext>
            </a:extLst>
          </p:cNvPr>
          <p:cNvSpPr/>
          <p:nvPr/>
        </p:nvSpPr>
        <p:spPr>
          <a:xfrm>
            <a:off x="6254083" y="5753100"/>
            <a:ext cx="504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replace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ko-KR" altLang="en-US" dirty="0" err="1"/>
              <a:t>뒤로가기에서</a:t>
            </a:r>
            <a:r>
              <a:rPr lang="ko-KR" altLang="en-US" dirty="0"/>
              <a:t> </a:t>
            </a:r>
            <a:r>
              <a:rPr lang="ko-KR" altLang="en-US" dirty="0" err="1"/>
              <a:t>못넘어가도록</a:t>
            </a:r>
            <a:r>
              <a:rPr lang="ko-KR" altLang="en-US" dirty="0"/>
              <a:t> 막기</a:t>
            </a:r>
            <a:endParaRPr lang="en-US" altLang="ko-KR" dirty="0"/>
          </a:p>
          <a:p>
            <a:r>
              <a:rPr lang="ko-KR" altLang="en-US" b="1" dirty="0" err="1"/>
              <a:t>navigate</a:t>
            </a:r>
            <a:r>
              <a:rPr lang="ko-KR" altLang="en-US" b="1" dirty="0"/>
              <a:t>('/', { </a:t>
            </a:r>
            <a:r>
              <a:rPr lang="ko-KR" altLang="en-US" b="1" dirty="0" err="1"/>
              <a:t>replace</a:t>
            </a:r>
            <a:r>
              <a:rPr lang="ko-KR" altLang="en-US" b="1" dirty="0"/>
              <a:t>: </a:t>
            </a:r>
            <a:r>
              <a:rPr lang="ko-KR" altLang="en-US" b="1" dirty="0" err="1"/>
              <a:t>true</a:t>
            </a:r>
            <a:r>
              <a:rPr lang="ko-KR" altLang="en-US" b="1" dirty="0"/>
              <a:t> })</a:t>
            </a:r>
          </a:p>
        </p:txBody>
      </p:sp>
    </p:spTree>
    <p:extLst>
      <p:ext uri="{BB962C8B-B14F-4D97-AF65-F5344CB8AC3E}">
        <p14:creationId xmlns:p14="http://schemas.microsoft.com/office/powerpoint/2010/main" val="40210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95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일기쓰기</a:t>
            </a:r>
            <a:r>
              <a:rPr lang="en-US" altLang="ko-KR" dirty="0"/>
              <a:t>(/edit)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18FC0-5F65-4B16-99AE-078903B3B466}"/>
              </a:ext>
            </a:extLst>
          </p:cNvPr>
          <p:cNvSpPr txBox="1"/>
          <p:nvPr/>
        </p:nvSpPr>
        <p:spPr>
          <a:xfrm>
            <a:off x="247359" y="1009100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Edit.js </a:t>
            </a:r>
            <a:r>
              <a:rPr lang="ko-KR" altLang="en-US" sz="1400" b="1" dirty="0"/>
              <a:t>페이지 컴포넌트 코드 추가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F97C2-68DB-4EE4-BEBD-C7CCA7F60BC3}"/>
              </a:ext>
            </a:extLst>
          </p:cNvPr>
          <p:cNvSpPr txBox="1"/>
          <p:nvPr/>
        </p:nvSpPr>
        <p:spPr>
          <a:xfrm>
            <a:off x="7457079" y="572479"/>
            <a:ext cx="3295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DiaryEditor.js </a:t>
            </a:r>
            <a:r>
              <a:rPr lang="ko-KR" altLang="en-US" sz="1400" b="1" dirty="0"/>
              <a:t>컴포넌트 코드 일부수정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23890-77B5-4460-B5C6-DB8C4D9D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5" y="1316877"/>
            <a:ext cx="3957410" cy="5396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4FE483-7942-4CA8-B444-137D9A3B5FAB}"/>
              </a:ext>
            </a:extLst>
          </p:cNvPr>
          <p:cNvSpPr txBox="1"/>
          <p:nvPr/>
        </p:nvSpPr>
        <p:spPr>
          <a:xfrm>
            <a:off x="4540852" y="1316877"/>
            <a:ext cx="3182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라우팅된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값 가져와서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userParams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이용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ko-KR" altLang="en-US" sz="1200" b="1" dirty="0"/>
              <a:t>전역 상태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값이 랑 비교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있으면 </a:t>
            </a:r>
            <a:r>
              <a:rPr lang="ko-KR" altLang="en-US" sz="1200" b="1" dirty="0" err="1"/>
              <a:t>오리진</a:t>
            </a:r>
            <a:r>
              <a:rPr lang="ko-KR" altLang="en-US" sz="1200" b="1" dirty="0"/>
              <a:t> 데이터</a:t>
            </a:r>
            <a:r>
              <a:rPr lang="en-US" altLang="ko-KR" sz="1200" b="1" dirty="0"/>
              <a:t>  </a:t>
            </a:r>
            <a:r>
              <a:rPr lang="ko-KR" altLang="en-US" sz="1200" b="1" dirty="0" err="1"/>
              <a:t>상태값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오리진</a:t>
            </a:r>
            <a:r>
              <a:rPr lang="ko-KR" altLang="en-US" sz="1200" b="1" dirty="0"/>
              <a:t> 데이터가 있는 경우</a:t>
            </a:r>
            <a:endParaRPr lang="en-US" altLang="ko-KR" sz="1200" b="1" dirty="0"/>
          </a:p>
          <a:p>
            <a:r>
              <a:rPr lang="ko-KR" altLang="en-US" sz="1200" b="1" dirty="0" err="1"/>
              <a:t>다이어리에디터</a:t>
            </a:r>
            <a:r>
              <a:rPr lang="ko-KR" altLang="en-US" sz="1200" b="1" dirty="0"/>
              <a:t> 컴포넌트 불러오기</a:t>
            </a:r>
            <a:endParaRPr lang="en-US" altLang="ko-KR" sz="1200" b="1" dirty="0"/>
          </a:p>
          <a:p>
            <a:r>
              <a:rPr lang="en-US" altLang="ko-KR" sz="1200" b="1" dirty="0"/>
              <a:t>(props</a:t>
            </a:r>
            <a:r>
              <a:rPr lang="ko-KR" altLang="en-US" sz="1200" b="1" dirty="0"/>
              <a:t> 값에 </a:t>
            </a:r>
            <a:r>
              <a:rPr lang="en-US" altLang="ko-KR" sz="1200" b="1" dirty="0" err="1"/>
              <a:t>isEdit,originData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넣어주기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FC874-369F-4BD2-8254-36AF7923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957" y="926659"/>
            <a:ext cx="3730943" cy="585901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8C7A18-1CA5-483B-9AE6-9F93956BDD17}"/>
              </a:ext>
            </a:extLst>
          </p:cNvPr>
          <p:cNvSpPr/>
          <p:nvPr/>
        </p:nvSpPr>
        <p:spPr>
          <a:xfrm flipH="1">
            <a:off x="3807956" y="1892300"/>
            <a:ext cx="6604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0BF2D-FCFE-4BA4-B524-7923A7C30D55}"/>
              </a:ext>
            </a:extLst>
          </p:cNvPr>
          <p:cNvSpPr txBox="1"/>
          <p:nvPr/>
        </p:nvSpPr>
        <p:spPr>
          <a:xfrm>
            <a:off x="4212165" y="3796023"/>
            <a:ext cx="3724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다이어리 에디터 </a:t>
            </a:r>
            <a:r>
              <a:rPr lang="ko-KR" altLang="en-US" sz="1200" b="1" dirty="0" err="1"/>
              <a:t>검포넌트에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en-US" altLang="ko-KR" sz="1200" b="1" dirty="0" err="1"/>
              <a:t>useEffect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컴포넌트 업데이트시</a:t>
            </a:r>
            <a:endParaRPr lang="en-US" altLang="ko-KR" sz="1200" b="1" dirty="0"/>
          </a:p>
          <a:p>
            <a:r>
              <a:rPr lang="en-US" altLang="ko-KR" sz="1200" b="1" dirty="0"/>
              <a:t>[</a:t>
            </a:r>
            <a:r>
              <a:rPr lang="en-US" altLang="ko-KR" sz="1200" b="1" dirty="0" err="1"/>
              <a:t>isdata,originData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값이 </a:t>
            </a:r>
            <a:r>
              <a:rPr lang="ko-KR" altLang="en-US" sz="1200" b="1" dirty="0" err="1"/>
              <a:t>바뀔때만</a:t>
            </a:r>
            <a:r>
              <a:rPr lang="en-US" altLang="ko-KR" sz="1200" b="1" dirty="0"/>
              <a:t>]</a:t>
            </a:r>
          </a:p>
          <a:p>
            <a:r>
              <a:rPr lang="en-US" altLang="ko-KR" sz="1200" b="1" dirty="0" err="1"/>
              <a:t>Date,emotion,content</a:t>
            </a:r>
            <a:r>
              <a:rPr lang="ko-KR" altLang="en-US" sz="1200" b="1" dirty="0" err="1"/>
              <a:t>상태값들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 err="1"/>
              <a:t>isEdit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True</a:t>
            </a:r>
            <a:r>
              <a:rPr lang="ko-KR" altLang="en-US" sz="1200" b="1" dirty="0"/>
              <a:t>인 경우 </a:t>
            </a:r>
            <a:r>
              <a:rPr lang="en-US" altLang="ko-KR" sz="1200" b="1" dirty="0" err="1"/>
              <a:t>onEdit</a:t>
            </a:r>
            <a:r>
              <a:rPr lang="ko-KR" altLang="en-US" sz="1200" b="1" dirty="0"/>
              <a:t> 함수 실행</a:t>
            </a:r>
            <a:endParaRPr lang="en-US" altLang="ko-KR" sz="1200" b="1" dirty="0"/>
          </a:p>
          <a:p>
            <a:r>
              <a:rPr lang="ko-KR" altLang="en-US" sz="1200" b="1" dirty="0" err="1"/>
              <a:t>아닌경우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onCreate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실행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 err="1"/>
              <a:t>isEdiot</a:t>
            </a:r>
            <a:r>
              <a:rPr lang="ko-KR" altLang="en-US" sz="1200" b="1" dirty="0"/>
              <a:t>에 값에 따라 </a:t>
            </a:r>
            <a:r>
              <a:rPr lang="ko-KR" altLang="en-US" sz="1200" b="1" dirty="0" err="1"/>
              <a:t>해더</a:t>
            </a:r>
            <a:r>
              <a:rPr lang="ko-KR" altLang="en-US" sz="1200" b="1" dirty="0"/>
              <a:t> 텍스트 조정 및 </a:t>
            </a:r>
            <a:r>
              <a:rPr lang="ko-KR" altLang="en-US" sz="1200" b="1" dirty="0" err="1"/>
              <a:t>컴펌</a:t>
            </a:r>
            <a:r>
              <a:rPr lang="ko-KR" altLang="en-US" sz="1200" b="1" dirty="0"/>
              <a:t> 내용</a:t>
            </a:r>
            <a:endParaRPr lang="en-US" altLang="ko-KR" sz="1200" b="1" dirty="0"/>
          </a:p>
          <a:p>
            <a:r>
              <a:rPr lang="ko-KR" altLang="en-US" sz="1200" b="1" dirty="0"/>
              <a:t>조정</a:t>
            </a:r>
            <a:endParaRPr lang="en-US" altLang="ko-KR" sz="12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8825BB-05F4-4A25-A065-AE7EA1110734}"/>
              </a:ext>
            </a:extLst>
          </p:cNvPr>
          <p:cNvSpPr/>
          <p:nvPr/>
        </p:nvSpPr>
        <p:spPr>
          <a:xfrm>
            <a:off x="7328709" y="4346046"/>
            <a:ext cx="6604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1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7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일기상세</a:t>
            </a:r>
            <a:r>
              <a:rPr lang="en-US" altLang="ko-KR" dirty="0"/>
              <a:t>(/diary)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ABCD0-6FB6-4DE9-9E55-D16CEEA3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9" y="1181100"/>
            <a:ext cx="4923568" cy="567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903A92-C863-445A-AA31-E430A2BFA6DA}"/>
              </a:ext>
            </a:extLst>
          </p:cNvPr>
          <p:cNvSpPr txBox="1"/>
          <p:nvPr/>
        </p:nvSpPr>
        <p:spPr>
          <a:xfrm>
            <a:off x="5682959" y="1301200"/>
            <a:ext cx="6421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Diary.js </a:t>
            </a:r>
            <a:r>
              <a:rPr lang="ko-KR" altLang="en-US" sz="1400" b="1" dirty="0"/>
              <a:t>컴포넌트</a:t>
            </a:r>
            <a:endParaRPr lang="en-US" altLang="ko-KR" sz="1400" b="1" dirty="0"/>
          </a:p>
          <a:p>
            <a:r>
              <a:rPr lang="en-US" altLang="ko-KR" sz="1400" b="1" dirty="0"/>
              <a:t>1.</a:t>
            </a:r>
            <a:r>
              <a:rPr lang="ko-KR" altLang="en-US" sz="1400" b="1" dirty="0" err="1"/>
              <a:t>해더</a:t>
            </a:r>
            <a:endParaRPr lang="en-US" altLang="ko-KR" sz="1400" b="1" dirty="0"/>
          </a:p>
          <a:p>
            <a:r>
              <a:rPr lang="en-US" altLang="ko-KR" sz="1400" b="1" dirty="0"/>
              <a:t>2.</a:t>
            </a:r>
            <a:r>
              <a:rPr lang="ko-KR" altLang="en-US" sz="1400" b="1" dirty="0"/>
              <a:t>본문</a:t>
            </a:r>
            <a:endParaRPr lang="en-US" altLang="ko-KR" sz="1400" b="1" dirty="0"/>
          </a:p>
          <a:p>
            <a:r>
              <a:rPr lang="en-US" altLang="ko-KR" sz="1400" b="1" dirty="0"/>
              <a:t>3.Css</a:t>
            </a:r>
            <a:r>
              <a:rPr lang="ko-KR" altLang="en-US" sz="1400" b="1" dirty="0"/>
              <a:t> 스타일링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코드 </a:t>
            </a:r>
            <a:r>
              <a:rPr lang="en-US" altLang="ko-KR" sz="1400" b="1" dirty="0" err="1"/>
              <a:t>Gpt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분석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</a:t>
            </a:r>
            <a:r>
              <a:rPr lang="ko-KR" altLang="en-US" sz="1400" b="1" dirty="0"/>
              <a:t>중복으로 사용되는 코드 </a:t>
            </a:r>
            <a:r>
              <a:rPr lang="en-US" altLang="ko-KR" sz="1400" b="1" dirty="0" err="1"/>
              <a:t>util</a:t>
            </a:r>
            <a:r>
              <a:rPr lang="en-US" altLang="ko-KR" sz="1400" b="1" dirty="0"/>
              <a:t> -&gt; </a:t>
            </a:r>
            <a:r>
              <a:rPr lang="en-US" altLang="ko-KR" sz="1400" b="1" dirty="0" err="1"/>
              <a:t>js</a:t>
            </a:r>
            <a:r>
              <a:rPr lang="ko-KR" altLang="en-US" sz="1400" b="1" dirty="0"/>
              <a:t> 만들어 </a:t>
            </a:r>
            <a:r>
              <a:rPr lang="en-US" altLang="ko-KR" sz="1400" b="1" dirty="0"/>
              <a:t>export </a:t>
            </a:r>
            <a:r>
              <a:rPr lang="ko-KR" altLang="en-US" sz="1400" b="1" dirty="0" err="1"/>
              <a:t>한후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import</a:t>
            </a:r>
            <a:r>
              <a:rPr lang="ko-KR" altLang="en-US" sz="1400" b="1" dirty="0"/>
              <a:t>하여 가져오기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783931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버그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EBC2E-C992-49D2-A0C2-4001AC45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9" y="1009178"/>
            <a:ext cx="6477000" cy="2198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E08FD-9F60-471C-AB90-39F4AC29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49" y="3581816"/>
            <a:ext cx="8926171" cy="609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9E1046-B745-4117-BBCA-A6C0DD6E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49" y="4248777"/>
            <a:ext cx="4001058" cy="239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B2075-B645-4E62-8348-60E604B1F5CB}"/>
              </a:ext>
            </a:extLst>
          </p:cNvPr>
          <p:cNvSpPr txBox="1"/>
          <p:nvPr/>
        </p:nvSpPr>
        <p:spPr>
          <a:xfrm>
            <a:off x="4410207" y="4970885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더미데이터 </a:t>
            </a:r>
            <a:r>
              <a:rPr lang="en-US" altLang="ko-KR" sz="1600" dirty="0"/>
              <a:t>id</a:t>
            </a:r>
            <a:r>
              <a:rPr lang="ko-KR" altLang="en-US" sz="1600" dirty="0"/>
              <a:t>가 </a:t>
            </a:r>
            <a:r>
              <a:rPr lang="en-US" altLang="ko-KR" sz="1600" dirty="0"/>
              <a:t>5</a:t>
            </a:r>
            <a:r>
              <a:rPr lang="ko-KR" altLang="en-US" sz="1600" dirty="0"/>
              <a:t>에서 끝나므로 </a:t>
            </a:r>
            <a:endParaRPr lang="en-US" altLang="ko-KR" sz="1600" dirty="0"/>
          </a:p>
          <a:p>
            <a:r>
              <a:rPr lang="en-US" altLang="ko-KR" sz="1600" b="1" dirty="0" err="1"/>
              <a:t>useRef</a:t>
            </a:r>
            <a:r>
              <a:rPr lang="en-US" altLang="ko-KR" sz="1600" b="1" dirty="0"/>
              <a:t>(6) </a:t>
            </a:r>
            <a:r>
              <a:rPr lang="ko-KR" altLang="en-US" sz="1600" b="1" dirty="0"/>
              <a:t>부터 시작으로 변경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31EC77-EED4-49E1-8AF9-C1465E12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95" y="4260463"/>
            <a:ext cx="4113992" cy="22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8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버그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9B32B-D1F8-495B-B779-108C6DC6BF1C}"/>
              </a:ext>
            </a:extLst>
          </p:cNvPr>
          <p:cNvSpPr txBox="1"/>
          <p:nvPr/>
        </p:nvSpPr>
        <p:spPr>
          <a:xfrm>
            <a:off x="335524" y="1160885"/>
            <a:ext cx="3478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해당월 마지막 데이터 표시 안됨</a:t>
            </a:r>
            <a:endParaRPr lang="en-US" altLang="ko-KR" sz="1600" dirty="0"/>
          </a:p>
          <a:p>
            <a:r>
              <a:rPr lang="en-US" altLang="ko-KR" sz="1600" dirty="0"/>
              <a:t>Home.js </a:t>
            </a:r>
            <a:r>
              <a:rPr lang="ko-KR" altLang="en-US" sz="1600" dirty="0"/>
              <a:t>컴포넌트 날짜 필터에 문제</a:t>
            </a:r>
            <a:endParaRPr lang="en-US" altLang="ko-KR" sz="1600" dirty="0"/>
          </a:p>
          <a:p>
            <a:r>
              <a:rPr lang="ko-KR" altLang="en-US" sz="1600" b="1" u="sng" dirty="0"/>
              <a:t>시</a:t>
            </a:r>
            <a:r>
              <a:rPr lang="en-US" altLang="ko-KR" sz="1600" b="1" u="sng" dirty="0"/>
              <a:t>,</a:t>
            </a:r>
            <a:r>
              <a:rPr lang="ko-KR" altLang="en-US" sz="1600" b="1" u="sng" dirty="0"/>
              <a:t>분</a:t>
            </a:r>
            <a:r>
              <a:rPr lang="en-US" altLang="ko-KR" sz="1600" b="1" u="sng" dirty="0"/>
              <a:t>,</a:t>
            </a:r>
            <a:r>
              <a:rPr lang="ko-KR" altLang="en-US" sz="1600" b="1" u="sng" dirty="0"/>
              <a:t>초 까지 포함</a:t>
            </a:r>
            <a:endParaRPr lang="en-US" altLang="ko-KR" sz="1600" b="1" u="sng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70A95A-CEDC-4767-9E60-8A1620E2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7" y="2354066"/>
            <a:ext cx="4944165" cy="2810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D81F-5C1D-47BE-8737-EB3B5EB8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5" y="2273091"/>
            <a:ext cx="4982270" cy="29722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6735B06-8259-4CE6-93DE-980DC777FCFF}"/>
              </a:ext>
            </a:extLst>
          </p:cNvPr>
          <p:cNvSpPr/>
          <p:nvPr/>
        </p:nvSpPr>
        <p:spPr>
          <a:xfrm>
            <a:off x="6007100" y="3429000"/>
            <a:ext cx="54610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6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611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en-US" altLang="ko-KR" dirty="0" err="1"/>
              <a:t>LocalStorage</a:t>
            </a:r>
            <a:r>
              <a:rPr lang="ko-KR" altLang="en-US" dirty="0"/>
              <a:t>를 일기 </a:t>
            </a:r>
            <a:r>
              <a:rPr lang="en-US" altLang="ko-KR" dirty="0"/>
              <a:t>DB</a:t>
            </a:r>
            <a:r>
              <a:rPr lang="ko-KR" altLang="en-US" dirty="0"/>
              <a:t>로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29052-2611-4D2A-90B3-EC1C5BAC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1122065"/>
            <a:ext cx="5191850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4EB99-40C2-4723-9D61-B5B50D614A76}"/>
              </a:ext>
            </a:extLst>
          </p:cNvPr>
          <p:cNvSpPr txBox="1"/>
          <p:nvPr/>
        </p:nvSpPr>
        <p:spPr>
          <a:xfrm>
            <a:off x="247359" y="5542375"/>
            <a:ext cx="5758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App.js</a:t>
            </a:r>
            <a:r>
              <a:rPr lang="ko-KR" altLang="en-US" sz="1200" dirty="0"/>
              <a:t> </a:t>
            </a:r>
            <a:r>
              <a:rPr lang="en-US" altLang="ko-KR" sz="1200" dirty="0"/>
              <a:t>reducer</a:t>
            </a:r>
            <a:r>
              <a:rPr lang="ko-KR" altLang="en-US" sz="1200" dirty="0"/>
              <a:t> 부분에 </a:t>
            </a:r>
            <a:r>
              <a:rPr lang="en-US" altLang="ko-KR" sz="1200" dirty="0" err="1"/>
              <a:t>localStorge.setItem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모두 </a:t>
            </a:r>
            <a:r>
              <a:rPr lang="ko-KR" altLang="en-US" sz="1200" dirty="0" err="1"/>
              <a:t>로컬브라우저에</a:t>
            </a:r>
            <a:r>
              <a:rPr lang="ko-KR" altLang="en-US" sz="1200" dirty="0"/>
              <a:t> 저장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E555C-3A57-495A-ABC0-DC65B147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59" y="1315625"/>
            <a:ext cx="5239481" cy="1800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8017E5-6C9C-4A06-A06B-B020002DE63E}"/>
              </a:ext>
            </a:extLst>
          </p:cNvPr>
          <p:cNvSpPr txBox="1"/>
          <p:nvPr/>
        </p:nvSpPr>
        <p:spPr>
          <a:xfrm>
            <a:off x="5863859" y="3336448"/>
            <a:ext cx="586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App.js </a:t>
            </a:r>
            <a:r>
              <a:rPr lang="ko-KR" altLang="en-US" sz="1200" dirty="0"/>
              <a:t>컴포넌트 </a:t>
            </a:r>
            <a:r>
              <a:rPr lang="ko-KR" altLang="en-US" sz="1200" dirty="0" err="1"/>
              <a:t>마운트되는</a:t>
            </a:r>
            <a:r>
              <a:rPr lang="ko-KR" altLang="en-US" sz="1200" dirty="0"/>
              <a:t> 시점에</a:t>
            </a:r>
            <a:endParaRPr lang="en-US" altLang="ko-KR" sz="1200" dirty="0"/>
          </a:p>
          <a:p>
            <a:r>
              <a:rPr lang="en-US" altLang="ko-KR" sz="1200" dirty="0" err="1"/>
              <a:t>localStorge</a:t>
            </a:r>
            <a:r>
              <a:rPr lang="en-US" altLang="ko-KR" sz="1200" dirty="0"/>
              <a:t> </a:t>
            </a:r>
            <a:r>
              <a:rPr lang="ko-KR" altLang="en-US" sz="1200" dirty="0"/>
              <a:t>아이템 가져와서 </a:t>
            </a:r>
            <a:r>
              <a:rPr lang="en-US" altLang="ko-KR" sz="1200" dirty="0" err="1"/>
              <a:t>diaryList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넣어주기</a:t>
            </a:r>
            <a:endParaRPr lang="en-US" altLang="ko-KR" sz="1200" dirty="0"/>
          </a:p>
          <a:p>
            <a:r>
              <a:rPr lang="en-US" altLang="ko-KR" sz="1200" b="1" dirty="0"/>
              <a:t>dispatch </a:t>
            </a:r>
            <a:r>
              <a:rPr lang="ko-KR" altLang="en-US" sz="1200" b="1" dirty="0"/>
              <a:t>사용하여 </a:t>
            </a:r>
            <a:r>
              <a:rPr lang="ko-KR" altLang="en-US" sz="1200" b="1" dirty="0" err="1"/>
              <a:t>상태값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200" dirty="0"/>
              <a:t>*key</a:t>
            </a:r>
            <a:r>
              <a:rPr lang="ko-KR" altLang="en-US" sz="1200" dirty="0"/>
              <a:t>값을 </a:t>
            </a:r>
            <a:r>
              <a:rPr lang="en-US" altLang="ko-KR" sz="1200" dirty="0" err="1"/>
              <a:t>localStorge</a:t>
            </a:r>
            <a:r>
              <a:rPr lang="en-US" altLang="ko-KR" sz="1200" dirty="0"/>
              <a:t> </a:t>
            </a:r>
            <a:r>
              <a:rPr lang="ko-KR" altLang="en-US" sz="1200" dirty="0"/>
              <a:t>가져온 데이터 아이템 시점 부터 </a:t>
            </a:r>
            <a:r>
              <a:rPr lang="ko-KR" altLang="en-US" sz="1200" dirty="0" err="1"/>
              <a:t>증분</a:t>
            </a:r>
            <a:r>
              <a:rPr lang="ko-KR" altLang="en-US" sz="1200" dirty="0"/>
              <a:t> 시켜야 하므로</a:t>
            </a:r>
            <a:endParaRPr lang="en-US" altLang="ko-KR" sz="1200" dirty="0"/>
          </a:p>
          <a:p>
            <a:r>
              <a:rPr lang="en-US" altLang="ko-KR" sz="1200" dirty="0" err="1"/>
              <a:t>localStorge</a:t>
            </a:r>
            <a:r>
              <a:rPr lang="en-US" altLang="ko-KR" sz="1200" dirty="0"/>
              <a:t> id</a:t>
            </a:r>
            <a:r>
              <a:rPr lang="ko-KR" altLang="en-US" sz="1200" dirty="0"/>
              <a:t>기준으로 내림차순 하여 플러스 </a:t>
            </a:r>
            <a:r>
              <a:rPr lang="en-US" altLang="ko-KR" sz="1200" dirty="0"/>
              <a:t>1</a:t>
            </a:r>
            <a:r>
              <a:rPr lang="ko-KR" altLang="en-US" sz="1200" dirty="0"/>
              <a:t>한 값을 </a:t>
            </a:r>
            <a:r>
              <a:rPr lang="en-US" altLang="ko-KR" sz="1200" dirty="0" err="1"/>
              <a:t>dataId.current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넣어주기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8207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47359" y="1272214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B8883-D23B-4574-A59E-2760041C3925}"/>
              </a:ext>
            </a:extLst>
          </p:cNvPr>
          <p:cNvSpPr txBox="1"/>
          <p:nvPr/>
        </p:nvSpPr>
        <p:spPr>
          <a:xfrm>
            <a:off x="6317959" y="6349154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en-US" altLang="ko-KR" b="1" dirty="0" err="1">
                <a:solidFill>
                  <a:srgbClr val="FF0000"/>
                </a:solidFill>
              </a:rPr>
              <a:t>useCallback</a:t>
            </a:r>
            <a:r>
              <a:rPr lang="ko-KR" altLang="en-US" b="1" dirty="0">
                <a:solidFill>
                  <a:srgbClr val="FF0000"/>
                </a:solidFill>
              </a:rPr>
              <a:t> 관련 하여 내용 주말에 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0B0F11-E484-488F-8B56-6627C23C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2098402"/>
            <a:ext cx="5344271" cy="3905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568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월 </a:t>
            </a:r>
            <a:r>
              <a:rPr lang="ko-KR" altLang="en-US" b="1" dirty="0" err="1"/>
              <a:t>바꿀시</a:t>
            </a:r>
            <a:r>
              <a:rPr lang="ko-KR" altLang="en-US" b="1" dirty="0"/>
              <a:t> 컨트롤 </a:t>
            </a:r>
            <a:r>
              <a:rPr lang="ko-KR" altLang="en-US" b="1" dirty="0" err="1"/>
              <a:t>매뉴</a:t>
            </a:r>
            <a:r>
              <a:rPr lang="ko-KR" altLang="en-US" b="1" dirty="0"/>
              <a:t> 같이 </a:t>
            </a:r>
            <a:r>
              <a:rPr lang="ko-KR" altLang="en-US" b="1" dirty="0" err="1"/>
              <a:t>리랜더링</a:t>
            </a:r>
            <a:r>
              <a:rPr lang="ko-KR" altLang="en-US" b="1" dirty="0"/>
              <a:t> 발생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DiaryList.js </a:t>
            </a:r>
            <a:r>
              <a:rPr lang="ko-KR" altLang="en-US" b="1" dirty="0"/>
              <a:t>컴포넌트 컨트롤 </a:t>
            </a:r>
            <a:r>
              <a:rPr lang="ko-KR" altLang="en-US" b="1" dirty="0" err="1"/>
              <a:t>매뉴</a:t>
            </a:r>
            <a:r>
              <a:rPr lang="ko-KR" altLang="en-US" b="1" dirty="0"/>
              <a:t> 부분 </a:t>
            </a:r>
            <a:r>
              <a:rPr lang="en-US" altLang="ko-KR" b="1" dirty="0" err="1"/>
              <a:t>React.memo</a:t>
            </a:r>
            <a:endParaRPr lang="en-US" altLang="ko-KR" b="1" dirty="0"/>
          </a:p>
          <a:p>
            <a:r>
              <a:rPr lang="ko-KR" altLang="en-US" b="1" dirty="0" err="1"/>
              <a:t>메모이제이션</a:t>
            </a:r>
            <a:r>
              <a:rPr lang="ko-KR" altLang="en-US" b="1" dirty="0"/>
              <a:t> 해주기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49F73-1AB8-448C-860B-BC665B71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72" y="1873860"/>
            <a:ext cx="4695970" cy="43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4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47359" y="1272214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7112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정렬 및 </a:t>
            </a:r>
            <a:r>
              <a:rPr lang="ko-KR" altLang="en-US" b="1" dirty="0" err="1"/>
              <a:t>필터시</a:t>
            </a:r>
            <a:r>
              <a:rPr lang="ko-KR" altLang="en-US" b="1" dirty="0"/>
              <a:t> 리스트 아래 아이템들 </a:t>
            </a:r>
            <a:r>
              <a:rPr lang="ko-KR" altLang="en-US" b="1" dirty="0" err="1"/>
              <a:t>리랜더링됨</a:t>
            </a:r>
            <a:endParaRPr lang="en-US" altLang="ko-KR" b="1" dirty="0"/>
          </a:p>
          <a:p>
            <a:r>
              <a:rPr lang="en-US" altLang="ko-KR" b="1" dirty="0"/>
              <a:t>*</a:t>
            </a:r>
            <a:r>
              <a:rPr lang="ko-KR" altLang="en-US" b="1" dirty="0"/>
              <a:t>주의 리스트 아이템에 리소스가 많이 잡아먹는 데이터</a:t>
            </a:r>
            <a:r>
              <a:rPr lang="en-US" altLang="ko-KR" b="1" dirty="0"/>
              <a:t>(</a:t>
            </a:r>
            <a:r>
              <a:rPr lang="ko-KR" altLang="en-US" b="1" dirty="0"/>
              <a:t>이미지 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있는 경우 </a:t>
            </a:r>
            <a:r>
              <a:rPr lang="ko-KR" altLang="en-US" b="1" dirty="0" err="1"/>
              <a:t>느려질수</a:t>
            </a:r>
            <a:r>
              <a:rPr lang="ko-KR" altLang="en-US" b="1" dirty="0"/>
              <a:t> 있으므로 </a:t>
            </a:r>
            <a:r>
              <a:rPr lang="ko-KR" altLang="en-US" b="1" dirty="0" err="1"/>
              <a:t>메모제이션</a:t>
            </a:r>
            <a:r>
              <a:rPr lang="ko-KR" altLang="en-US" b="1" dirty="0"/>
              <a:t> 필수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AFC2B-33DF-400A-A976-7EC825B4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7" y="2326314"/>
            <a:ext cx="5601482" cy="3410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11E518-5048-4FDB-9DA8-06198352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03" y="2126319"/>
            <a:ext cx="4030238" cy="36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34764" y="86444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461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</a:t>
            </a:r>
            <a:r>
              <a:rPr lang="ko-KR" altLang="en-US" b="1" dirty="0"/>
              <a:t> </a:t>
            </a:r>
            <a:r>
              <a:rPr lang="ko-KR" altLang="en-US" b="1" dirty="0" err="1"/>
              <a:t>수정시</a:t>
            </a:r>
            <a:r>
              <a:rPr lang="ko-KR" altLang="en-US" b="1" dirty="0"/>
              <a:t> </a:t>
            </a:r>
            <a:r>
              <a:rPr lang="ko-KR" altLang="en-US" b="1" dirty="0" err="1"/>
              <a:t>이모션</a:t>
            </a:r>
            <a:r>
              <a:rPr lang="ko-KR" altLang="en-US" b="1" dirty="0"/>
              <a:t> 부분 </a:t>
            </a:r>
            <a:r>
              <a:rPr lang="ko-KR" altLang="en-US" b="1" dirty="0" err="1"/>
              <a:t>리랜더링됨</a:t>
            </a:r>
            <a:r>
              <a:rPr lang="en-US" altLang="ko-KR" b="1" dirty="0"/>
              <a:t>-1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9FD0C6-3F96-43B4-BD6D-76203AFB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0" y="1510776"/>
            <a:ext cx="4352994" cy="51870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BFBD47-8BD8-4573-8551-30BBCED2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0" y="1047487"/>
            <a:ext cx="418205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46B5B-7A1E-440A-BC9B-279119C04E55}"/>
              </a:ext>
            </a:extLst>
          </p:cNvPr>
          <p:cNvSpPr txBox="1"/>
          <p:nvPr/>
        </p:nvSpPr>
        <p:spPr>
          <a:xfrm>
            <a:off x="4814330" y="4903992"/>
            <a:ext cx="641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이모션</a:t>
            </a:r>
            <a:r>
              <a:rPr lang="ko-KR" altLang="en-US" b="1" dirty="0"/>
              <a:t> 아이템 컴포넌트 </a:t>
            </a:r>
            <a:r>
              <a:rPr lang="en-US" altLang="ko-KR" b="1" dirty="0" err="1"/>
              <a:t>React.memo</a:t>
            </a:r>
            <a:r>
              <a:rPr lang="ko-KR" altLang="en-US" b="1" dirty="0"/>
              <a:t> 하여 </a:t>
            </a:r>
            <a:r>
              <a:rPr lang="ko-KR" altLang="en-US" b="1" dirty="0" err="1"/>
              <a:t>메모제이션</a:t>
            </a:r>
            <a:r>
              <a:rPr lang="ko-KR" altLang="en-US" b="1" dirty="0"/>
              <a:t> 하기</a:t>
            </a:r>
          </a:p>
        </p:txBody>
      </p:sp>
    </p:spTree>
    <p:extLst>
      <p:ext uri="{BB962C8B-B14F-4D97-AF65-F5344CB8AC3E}">
        <p14:creationId xmlns:p14="http://schemas.microsoft.com/office/powerpoint/2010/main" val="42198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34764" y="86444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461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</a:t>
            </a:r>
            <a:r>
              <a:rPr lang="ko-KR" altLang="en-US" b="1" dirty="0"/>
              <a:t> </a:t>
            </a:r>
            <a:r>
              <a:rPr lang="ko-KR" altLang="en-US" b="1" dirty="0" err="1"/>
              <a:t>수정시</a:t>
            </a:r>
            <a:r>
              <a:rPr lang="ko-KR" altLang="en-US" b="1" dirty="0"/>
              <a:t> </a:t>
            </a:r>
            <a:r>
              <a:rPr lang="ko-KR" altLang="en-US" b="1" dirty="0" err="1"/>
              <a:t>이모션</a:t>
            </a:r>
            <a:r>
              <a:rPr lang="ko-KR" altLang="en-US" b="1" dirty="0"/>
              <a:t> 부분 </a:t>
            </a:r>
            <a:r>
              <a:rPr lang="ko-KR" altLang="en-US" b="1" dirty="0" err="1"/>
              <a:t>리랜더링됨</a:t>
            </a:r>
            <a:r>
              <a:rPr lang="en-US" altLang="ko-KR" b="1" dirty="0"/>
              <a:t>-2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9FD0C6-3F96-43B4-BD6D-76203AFB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0" y="1510776"/>
            <a:ext cx="4352994" cy="5187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856A8-9DF3-4AD6-BEBF-2D76C39AE4D0}"/>
              </a:ext>
            </a:extLst>
          </p:cNvPr>
          <p:cNvSpPr txBox="1"/>
          <p:nvPr/>
        </p:nvSpPr>
        <p:spPr>
          <a:xfrm>
            <a:off x="6102298" y="1326110"/>
            <a:ext cx="6138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이모션아이템</a:t>
            </a:r>
            <a:r>
              <a:rPr lang="ko-KR" altLang="en-US" b="1" dirty="0"/>
              <a:t> 컴포넌트에 </a:t>
            </a:r>
            <a:r>
              <a:rPr lang="en-US" altLang="ko-KR" b="1" dirty="0" err="1"/>
              <a:t>onClick</a:t>
            </a:r>
            <a:r>
              <a:rPr lang="en-US" altLang="ko-KR" b="1" dirty="0"/>
              <a:t> </a:t>
            </a:r>
            <a:r>
              <a:rPr lang="ko-KR" altLang="en-US" b="1" dirty="0"/>
              <a:t>함수 부분 </a:t>
            </a:r>
            <a:r>
              <a:rPr lang="en-US" altLang="ko-KR" b="1" dirty="0" err="1"/>
              <a:t>useCallback</a:t>
            </a:r>
            <a:endParaRPr lang="en-US" altLang="ko-KR" b="1" dirty="0"/>
          </a:p>
          <a:p>
            <a:r>
              <a:rPr lang="ko-KR" altLang="en-US" b="1" dirty="0"/>
              <a:t>해줘야 정상동작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81831-17D8-4940-AF45-F5FDA7F4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0" y="2599122"/>
            <a:ext cx="4191585" cy="1505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FD9F69-A644-4476-8CF4-59DCDDD9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63" y="4682359"/>
            <a:ext cx="4737137" cy="9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9D052-EB60-4C0E-AEE4-2B64DAD7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33" y="1524000"/>
            <a:ext cx="4030934" cy="210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E60CBA-9DF3-448E-A933-BED07689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15" y="2857500"/>
            <a:ext cx="620157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E7BD1-657A-48A8-ACA5-A7D73114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1" y="1435100"/>
            <a:ext cx="4676183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FBBF4-D6CC-459A-90AC-79226EE2C06A}"/>
              </a:ext>
            </a:extLst>
          </p:cNvPr>
          <p:cNvSpPr txBox="1"/>
          <p:nvPr/>
        </p:nvSpPr>
        <p:spPr>
          <a:xfrm>
            <a:off x="260059" y="1065768"/>
            <a:ext cx="54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같은 경우 </a:t>
            </a:r>
            <a:r>
              <a:rPr lang="en-US" altLang="ko-KR" dirty="0"/>
              <a:t>‘</a:t>
            </a:r>
            <a:r>
              <a:rPr lang="ko-KR" altLang="en-US" b="1" u="sng" dirty="0"/>
              <a:t>싱글 페이지 어플리케이션</a:t>
            </a:r>
            <a:r>
              <a:rPr lang="en-US" altLang="ko-KR" b="1" u="sng" dirty="0"/>
              <a:t>(SPA)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95D37-C5FC-4C6A-A91A-77851A65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3" y="3796008"/>
            <a:ext cx="5761714" cy="2796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6EA36-4296-48DB-888B-C3E32A82B0F2}"/>
              </a:ext>
            </a:extLst>
          </p:cNvPr>
          <p:cNvSpPr txBox="1"/>
          <p:nvPr/>
        </p:nvSpPr>
        <p:spPr>
          <a:xfrm>
            <a:off x="5958343" y="2461827"/>
            <a:ext cx="625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서버로부터 </a:t>
            </a:r>
            <a:r>
              <a:rPr lang="ko-KR" altLang="en-US" dirty="0" err="1"/>
              <a:t>라우팅된</a:t>
            </a:r>
            <a:r>
              <a:rPr lang="ko-KR" altLang="en-US" dirty="0"/>
              <a:t> 페이지를 불러오는 것이 아닌</a:t>
            </a:r>
            <a:endParaRPr lang="en-US" altLang="ko-KR" dirty="0"/>
          </a:p>
          <a:p>
            <a:r>
              <a:rPr lang="ko-KR" altLang="en-US" b="1" u="sng" dirty="0" err="1"/>
              <a:t>리액트</a:t>
            </a:r>
            <a:r>
              <a:rPr lang="ko-KR" altLang="en-US" b="1" u="sng" dirty="0"/>
              <a:t> 자체에서 </a:t>
            </a:r>
            <a:r>
              <a:rPr lang="en-US" altLang="ko-KR" b="1" u="sng" dirty="0"/>
              <a:t>*</a:t>
            </a:r>
            <a:r>
              <a:rPr lang="ko-KR" altLang="en-US" b="1" u="sng" dirty="0" err="1"/>
              <a:t>새로고침</a:t>
            </a:r>
            <a:r>
              <a:rPr lang="ko-KR" altLang="en-US" b="1" u="sng" dirty="0"/>
              <a:t> 없이</a:t>
            </a:r>
            <a:r>
              <a:rPr lang="en-US" altLang="ko-KR" b="1" u="sng" dirty="0"/>
              <a:t>*</a:t>
            </a:r>
            <a:r>
              <a:rPr lang="ko-KR" altLang="en-US" b="1" u="sng" dirty="0"/>
              <a:t> 페이지를 업데이트 한다</a:t>
            </a:r>
            <a:r>
              <a:rPr lang="en-US" altLang="ko-KR" b="1" u="sng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en-US" altLang="ko-KR" b="1" u="sng" dirty="0"/>
              <a:t>Client Side Rendering(CSR) 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947F36-9F56-4DB1-AE8F-2AEE7A8AB219}"/>
              </a:ext>
            </a:extLst>
          </p:cNvPr>
          <p:cNvSpPr/>
          <p:nvPr/>
        </p:nvSpPr>
        <p:spPr>
          <a:xfrm>
            <a:off x="163696" y="1521134"/>
            <a:ext cx="3561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리엑트</a:t>
            </a:r>
            <a:r>
              <a:rPr lang="ko-KR" altLang="en-US" dirty="0"/>
              <a:t> 라우터 설치</a:t>
            </a:r>
            <a:r>
              <a:rPr lang="en-US" altLang="ko-KR" dirty="0"/>
              <a:t>(react router)</a:t>
            </a:r>
          </a:p>
          <a:p>
            <a:r>
              <a:rPr lang="ko-KR" altLang="en-US" dirty="0"/>
              <a:t>https://reactrouter.com/en/main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52D6F8-8ACA-49A3-8078-78D68329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3" y="2205579"/>
            <a:ext cx="3632944" cy="3034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95207D-C8E7-4C11-A8FA-AB66A5CE4DE5}"/>
              </a:ext>
            </a:extLst>
          </p:cNvPr>
          <p:cNvSpPr/>
          <p:nvPr/>
        </p:nvSpPr>
        <p:spPr>
          <a:xfrm>
            <a:off x="6308350" y="218114"/>
            <a:ext cx="56235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페이지 이동시 </a:t>
            </a:r>
            <a:r>
              <a:rPr lang="en-US" altLang="ko-KR" dirty="0"/>
              <a:t>a</a:t>
            </a:r>
            <a:r>
              <a:rPr lang="ko-KR" altLang="en-US" dirty="0"/>
              <a:t>태그는 </a:t>
            </a:r>
            <a:r>
              <a:rPr lang="ko-KR" altLang="en-US" dirty="0" err="1"/>
              <a:t>사용안함</a:t>
            </a:r>
            <a:r>
              <a:rPr lang="en-US" altLang="ko-KR" dirty="0"/>
              <a:t>(</a:t>
            </a:r>
            <a:r>
              <a:rPr lang="en-US" altLang="ko-KR" dirty="0" err="1"/>
              <a:t>mpa</a:t>
            </a:r>
            <a:r>
              <a:rPr lang="ko-KR" altLang="en-US" dirty="0"/>
              <a:t>이므로 사용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대체 </a:t>
            </a:r>
            <a:r>
              <a:rPr lang="en-US" altLang="ko-KR" dirty="0"/>
              <a:t>Link </a:t>
            </a:r>
            <a:r>
              <a:rPr lang="ko-KR" altLang="en-US" dirty="0"/>
              <a:t>컴포넌트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FDC7-F8D0-4C1B-B2DD-A6BB1061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16" y="901869"/>
            <a:ext cx="2708857" cy="20385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9DC0C4-7D42-447A-9561-6DEB23DB9987}"/>
              </a:ext>
            </a:extLst>
          </p:cNvPr>
          <p:cNvSpPr/>
          <p:nvPr/>
        </p:nvSpPr>
        <p:spPr>
          <a:xfrm>
            <a:off x="6326055" y="2892317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 </a:t>
            </a:r>
            <a:r>
              <a:rPr lang="ko-KR" altLang="en-US" dirty="0"/>
              <a:t>태그 사용하는 경우 외부 페이지로 이동하는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342CD2-0F0A-49B8-9ED0-F9371CEC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71" y="3596352"/>
            <a:ext cx="3081632" cy="3242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44418-12E5-435F-8E21-2FC907B2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3" y="4151246"/>
            <a:ext cx="3668964" cy="21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065C32-C43E-4494-8D32-FFE4CF7A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954145"/>
            <a:ext cx="5167618" cy="2913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94857-5A8B-4512-AB1C-F769A3A2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22" y="64963"/>
            <a:ext cx="1924319" cy="476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2058B8-29A0-46A1-80BC-3838A200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22" y="644475"/>
            <a:ext cx="2784788" cy="3113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A94CB6-98F2-4D39-BAD7-D78E2040C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87" y="1040803"/>
            <a:ext cx="3255909" cy="2388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C38E87-E9FF-44A0-92A3-4B19D79DB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531" y="4037633"/>
            <a:ext cx="4324954" cy="1124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8CD133-3C73-49EA-AB82-DD853E00A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531" y="5161740"/>
            <a:ext cx="329611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FECFA-CAED-44E6-A99A-A170CCFF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1743318" cy="647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40C83-161C-4292-AFBF-AEC4D446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2" y="5605271"/>
            <a:ext cx="1867161" cy="943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7A539-2B1E-47D7-A1B2-41234E23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9" y="4937831"/>
            <a:ext cx="4544059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E3261-0638-413D-98E2-99EC1C21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59" y="1529487"/>
            <a:ext cx="4820323" cy="3277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1227E-7761-41F5-8F9C-2E1E2ED9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81" y="1529487"/>
            <a:ext cx="4967889" cy="3294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8BCDDA-C432-46CE-8761-C836DB68F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682" y="4937831"/>
            <a:ext cx="3449482" cy="1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1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A68A6-74DB-4F8B-B7C1-07031B9F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7" y="977713"/>
            <a:ext cx="1705213" cy="590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E751F-C82B-4825-A34D-AF60B135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7" y="1890224"/>
            <a:ext cx="5344271" cy="4486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BE09B-9E7B-472C-AED9-2A65817A7ED5}"/>
              </a:ext>
            </a:extLst>
          </p:cNvPr>
          <p:cNvSpPr txBox="1"/>
          <p:nvPr/>
        </p:nvSpPr>
        <p:spPr>
          <a:xfrm>
            <a:off x="5844331" y="127302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useNavigate</a:t>
            </a:r>
            <a:r>
              <a:rPr lang="ko-KR" altLang="en-US" dirty="0"/>
              <a:t> 이용하면</a:t>
            </a:r>
            <a:endParaRPr lang="en-US" altLang="ko-KR" dirty="0"/>
          </a:p>
          <a:p>
            <a:r>
              <a:rPr lang="en-US" altLang="ko-KR" b="1" dirty="0"/>
              <a:t>*</a:t>
            </a:r>
            <a:r>
              <a:rPr lang="ko-KR" altLang="en-US" b="1" dirty="0"/>
              <a:t>코드상에서 강제 이동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로그인이 안된 사용자가 로그인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로그인 페이지로 강제로 이동 </a:t>
            </a:r>
          </a:p>
        </p:txBody>
      </p:sp>
    </p:spTree>
    <p:extLst>
      <p:ext uri="{BB962C8B-B14F-4D97-AF65-F5344CB8AC3E}">
        <p14:creationId xmlns:p14="http://schemas.microsoft.com/office/powerpoint/2010/main" val="26475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A9F9D4-2209-40C8-90A4-58B5B08D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2" y="1243494"/>
            <a:ext cx="613495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830</Words>
  <Application>Microsoft Office PowerPoint</Application>
  <PresentationFormat>와이드스크린</PresentationFormat>
  <Paragraphs>160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498</cp:revision>
  <dcterms:created xsi:type="dcterms:W3CDTF">2024-06-10T05:20:23Z</dcterms:created>
  <dcterms:modified xsi:type="dcterms:W3CDTF">2024-06-17T12:37:03Z</dcterms:modified>
</cp:coreProperties>
</file>